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8"/>
  </p:notesMasterIdLst>
  <p:sldIdLst>
    <p:sldId id="258" r:id="rId2"/>
    <p:sldId id="260" r:id="rId3"/>
    <p:sldId id="261" r:id="rId4"/>
    <p:sldId id="262" r:id="rId5"/>
    <p:sldId id="266" r:id="rId6"/>
    <p:sldId id="265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ZSTREBON" initials="Z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2" autoAdjust="0"/>
    <p:restoredTop sz="89662" autoAdjust="0"/>
  </p:normalViewPr>
  <p:slideViewPr>
    <p:cSldViewPr>
      <p:cViewPr varScale="1">
        <p:scale>
          <a:sx n="104" d="100"/>
          <a:sy n="104" d="100"/>
        </p:scale>
        <p:origin x="180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56F14D-2AEF-45BE-8D35-C356B218F67C}" type="datetimeFigureOut">
              <a:rPr lang="cs-CZ" smtClean="0"/>
              <a:t>02.05.2019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F5C9F-6A3D-4734-928D-94D72670B3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7137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02.05.2019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02.05.2019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02.05.2019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02.05.2019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02.05.2019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02.05.2019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02.05.2019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02.05.2019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02.05.2019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02.05.2019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02.05.2019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02.05.2019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3920" y="404664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50000"/>
                  </a:schemeClr>
                </a:solidFill>
              </a:rPr>
              <a:t>Makedonská nadvláda</a:t>
            </a:r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>a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2700" b="1" dirty="0" smtClean="0"/>
              <a:t>konec řecké samostatnosti</a:t>
            </a:r>
            <a:endParaRPr lang="cs-CZ" sz="2700" b="1" i="1" dirty="0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 algn="ctr">
              <a:buNone/>
            </a:pPr>
            <a:r>
              <a:rPr lang="cs-CZ" b="1" dirty="0" smtClean="0"/>
              <a:t>4. – 2. století př. n. l.</a:t>
            </a:r>
            <a:endParaRPr lang="cs-CZ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068960"/>
            <a:ext cx="3022069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88466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Šance pro </a:t>
            </a:r>
            <a:r>
              <a:rPr lang="cs-CZ" b="1" dirty="0" err="1" smtClean="0">
                <a:solidFill>
                  <a:schemeClr val="accent1">
                    <a:lumMod val="75000"/>
                  </a:schemeClr>
                </a:solidFill>
              </a:rPr>
              <a:t>makedonii</a:t>
            </a: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Makedonie byla </a:t>
            </a:r>
            <a:r>
              <a:rPr lang="cs-CZ" b="1" dirty="0" smtClean="0"/>
              <a:t>královstvím.</a:t>
            </a:r>
          </a:p>
          <a:p>
            <a:pPr marL="0" indent="0">
              <a:buNone/>
            </a:pPr>
            <a:r>
              <a:rPr lang="cs-CZ" dirty="0" smtClean="0"/>
              <a:t>Leží na severu </a:t>
            </a:r>
            <a:r>
              <a:rPr lang="cs-CZ" b="1" dirty="0" smtClean="0"/>
              <a:t>Balkánského poloostrova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 smtClean="0"/>
              <a:t>Obchodovala s Řeky (bohatství dřeva – stavba lodí).</a:t>
            </a:r>
          </a:p>
          <a:p>
            <a:pPr marL="0" indent="0">
              <a:buNone/>
            </a:pPr>
            <a:r>
              <a:rPr lang="cs-CZ" b="1" dirty="0" smtClean="0"/>
              <a:t>Zemědělství a pastevectví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b="1" dirty="0" smtClean="0">
                <a:solidFill>
                  <a:srgbClr val="002060"/>
                </a:solidFill>
              </a:rPr>
              <a:t>Peloponéská válka </a:t>
            </a:r>
            <a:r>
              <a:rPr lang="cs-CZ" dirty="0" smtClean="0"/>
              <a:t>mezi Spartou a Athénami skončila porážkou Athén a vyčerpáním Sparty,</a:t>
            </a:r>
          </a:p>
          <a:p>
            <a:pPr marL="0" indent="0">
              <a:buNone/>
            </a:pPr>
            <a:r>
              <a:rPr lang="cs-CZ" dirty="0" smtClean="0"/>
              <a:t>                 </a:t>
            </a:r>
            <a:r>
              <a:rPr lang="cs-CZ" b="1" dirty="0" smtClean="0">
                <a:solidFill>
                  <a:srgbClr val="002060"/>
                </a:solidFill>
              </a:rPr>
              <a:t>příležitost pro Makedonii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Šipka doprava 4"/>
          <p:cNvSpPr/>
          <p:nvPr/>
        </p:nvSpPr>
        <p:spPr>
          <a:xfrm>
            <a:off x="467544" y="5410908"/>
            <a:ext cx="978408" cy="7543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77982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50000"/>
                  </a:schemeClr>
                </a:solidFill>
              </a:rPr>
              <a:t>Filip Makedonský</a:t>
            </a:r>
            <a:br>
              <a:rPr lang="cs-CZ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cs-CZ" b="1" dirty="0" smtClean="0">
                <a:solidFill>
                  <a:schemeClr val="accent1">
                    <a:lumMod val="50000"/>
                  </a:schemeClr>
                </a:solidFill>
              </a:rPr>
              <a:t>359 – 336 př. N. l. </a:t>
            </a:r>
            <a:endParaRPr lang="cs-CZ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Silné vojsko</a:t>
            </a:r>
          </a:p>
          <a:p>
            <a:r>
              <a:rPr lang="cs-CZ" dirty="0" smtClean="0"/>
              <a:t>Velký rozkvět země</a:t>
            </a:r>
          </a:p>
          <a:p>
            <a:r>
              <a:rPr lang="cs-CZ" dirty="0" smtClean="0"/>
              <a:t>Roku 338 př. n. l. porazil Řeky </a:t>
            </a:r>
            <a:r>
              <a:rPr lang="cs-CZ" b="1" dirty="0" smtClean="0"/>
              <a:t>u </a:t>
            </a:r>
            <a:r>
              <a:rPr lang="cs-CZ" b="1" dirty="0" err="1" smtClean="0"/>
              <a:t>Chaironeie</a:t>
            </a:r>
            <a:endParaRPr lang="cs-CZ" b="1" dirty="0" smtClean="0"/>
          </a:p>
          <a:p>
            <a:r>
              <a:rPr lang="cs-CZ" b="1" dirty="0" smtClean="0"/>
              <a:t>Připravoval tažení do Persie</a:t>
            </a:r>
          </a:p>
          <a:p>
            <a:r>
              <a:rPr lang="cs-CZ" dirty="0" smtClean="0"/>
              <a:t>Náhlá smrt (úkladně zavražděn)</a:t>
            </a: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4437112"/>
            <a:ext cx="209550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82619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 smtClean="0">
                <a:solidFill>
                  <a:srgbClr val="C00000"/>
                </a:solidFill>
              </a:rPr>
              <a:t>Alexandr veliký makedonský</a:t>
            </a:r>
            <a:br>
              <a:rPr lang="cs-CZ" b="1" dirty="0" smtClean="0">
                <a:solidFill>
                  <a:srgbClr val="C00000"/>
                </a:solidFill>
              </a:rPr>
            </a:br>
            <a:r>
              <a:rPr lang="cs-CZ" b="1" dirty="0" smtClean="0">
                <a:solidFill>
                  <a:srgbClr val="C00000"/>
                </a:solidFill>
              </a:rPr>
              <a:t>336 – 323 př. N. l.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smtClean="0"/>
              <a:t>Žák</a:t>
            </a:r>
            <a:r>
              <a:rPr lang="cs-CZ" dirty="0" smtClean="0"/>
              <a:t> aténského filosofa </a:t>
            </a:r>
            <a:r>
              <a:rPr lang="cs-CZ" b="1" dirty="0" smtClean="0"/>
              <a:t>Aristotela</a:t>
            </a:r>
          </a:p>
          <a:p>
            <a:r>
              <a:rPr lang="cs-CZ" dirty="0" smtClean="0"/>
              <a:t>Vynikající vojevůdce</a:t>
            </a:r>
          </a:p>
          <a:p>
            <a:r>
              <a:rPr lang="cs-CZ" dirty="0" smtClean="0"/>
              <a:t>Roku 334 př. n. l. </a:t>
            </a:r>
            <a:r>
              <a:rPr lang="cs-CZ" b="1" dirty="0" smtClean="0"/>
              <a:t>ovládl Persii</a:t>
            </a:r>
          </a:p>
          <a:p>
            <a:r>
              <a:rPr lang="cs-CZ" dirty="0" smtClean="0"/>
              <a:t>V </a:t>
            </a:r>
            <a:r>
              <a:rPr lang="cs-CZ" b="1" dirty="0" smtClean="0"/>
              <a:t>Egyptě</a:t>
            </a:r>
            <a:r>
              <a:rPr lang="cs-CZ" dirty="0" smtClean="0"/>
              <a:t> vítán jako osvoboditel od Peršanů</a:t>
            </a:r>
          </a:p>
          <a:p>
            <a:r>
              <a:rPr lang="cs-CZ" dirty="0" smtClean="0"/>
              <a:t>Založil </a:t>
            </a:r>
            <a:r>
              <a:rPr lang="cs-CZ" b="1" dirty="0" smtClean="0"/>
              <a:t>přístav Alexandrii</a:t>
            </a:r>
          </a:p>
          <a:p>
            <a:r>
              <a:rPr lang="cs-CZ" dirty="0" smtClean="0"/>
              <a:t>Přes Eufrat a Tigris táhl </a:t>
            </a:r>
            <a:r>
              <a:rPr lang="cs-CZ" b="1" dirty="0" smtClean="0"/>
              <a:t>do Indie</a:t>
            </a:r>
          </a:p>
          <a:p>
            <a:r>
              <a:rPr lang="cs-CZ" b="1" dirty="0" smtClean="0"/>
              <a:t>323 př.n.l. nečekaně zemřel v </a:t>
            </a:r>
          </a:p>
          <a:p>
            <a:pPr marL="0" indent="0">
              <a:buNone/>
            </a:pPr>
            <a:r>
              <a:rPr lang="cs-CZ" b="1" dirty="0" smtClean="0"/>
              <a:t>Babylonu</a:t>
            </a:r>
          </a:p>
          <a:p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864691"/>
            <a:ext cx="2309242" cy="2876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95512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Konec řecké samostatnosti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988840"/>
            <a:ext cx="8686800" cy="4525963"/>
          </a:xfrm>
        </p:spPr>
        <p:txBody>
          <a:bodyPr>
            <a:normAutofit/>
          </a:bodyPr>
          <a:lstStyle/>
          <a:p>
            <a:r>
              <a:rPr lang="cs-CZ" sz="5400" dirty="0" smtClean="0"/>
              <a:t>V roce 168 př.n.l. Římané porazili Makedonce v bitvě u </a:t>
            </a:r>
            <a:r>
              <a:rPr lang="cs-CZ" sz="5400" dirty="0" err="1" smtClean="0"/>
              <a:t>Pydny</a:t>
            </a:r>
            <a:r>
              <a:rPr lang="cs-CZ" sz="5400" dirty="0" smtClean="0"/>
              <a:t> – zánik antického Řecka</a:t>
            </a:r>
          </a:p>
        </p:txBody>
      </p:sp>
    </p:spTree>
    <p:extLst>
      <p:ext uri="{BB962C8B-B14F-4D97-AF65-F5344CB8AC3E}">
        <p14:creationId xmlns:p14="http://schemas.microsoft.com/office/powerpoint/2010/main" val="195327395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 smtClean="0">
                <a:solidFill>
                  <a:srgbClr val="C00000"/>
                </a:solidFill>
              </a:rPr>
              <a:t>Makedonská říše v době největšího rozkvětu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 flipH="1">
            <a:off x="18227352" y="6165304"/>
            <a:ext cx="170184" cy="2293715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556792"/>
            <a:ext cx="8398799" cy="450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7811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1389</TotalTime>
  <Words>155</Words>
  <Application>Microsoft Office PowerPoint</Application>
  <PresentationFormat>Předvádění na obrazovce (4:3)</PresentationFormat>
  <Paragraphs>28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1" baseType="lpstr">
      <vt:lpstr>Calibri</vt:lpstr>
      <vt:lpstr>Franklin Gothic Book</vt:lpstr>
      <vt:lpstr>Franklin Gothic Medium</vt:lpstr>
      <vt:lpstr>Wingdings 2</vt:lpstr>
      <vt:lpstr>Cesta</vt:lpstr>
      <vt:lpstr>Makedonská nadvláda a konec řecké samostatnosti</vt:lpstr>
      <vt:lpstr>Šance pro makedonii</vt:lpstr>
      <vt:lpstr>Filip Makedonský 359 – 336 př. N. l. </vt:lpstr>
      <vt:lpstr>Alexandr veliký makedonský 336 – 323 př. N. l.</vt:lpstr>
      <vt:lpstr>Konec řecké samostatnosti</vt:lpstr>
      <vt:lpstr>Makedonská říše v době největšího rozkvětu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ZSTREBON</dc:creator>
  <cp:lastModifiedBy>Hromádková Petra</cp:lastModifiedBy>
  <cp:revision>181</cp:revision>
  <dcterms:created xsi:type="dcterms:W3CDTF">2011-11-10T09:46:05Z</dcterms:created>
  <dcterms:modified xsi:type="dcterms:W3CDTF">2019-05-02T06:30:35Z</dcterms:modified>
</cp:coreProperties>
</file>